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322" r:id="rId3"/>
    <p:sldId id="328" r:id="rId4"/>
    <p:sldId id="330" r:id="rId5"/>
    <p:sldId id="32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C35069-B50E-44BD-BDE8-1E75EF44C1C9}" v="20" dt="2021-09-22T07:33:21.4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804" y="3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전 채린" userId="1250b26413c18a69" providerId="LiveId" clId="{62C35069-B50E-44BD-BDE8-1E75EF44C1C9}"/>
    <pc:docChg chg="undo custSel addSld modSld sldOrd">
      <pc:chgData name="전 채린" userId="1250b26413c18a69" providerId="LiveId" clId="{62C35069-B50E-44BD-BDE8-1E75EF44C1C9}" dt="2021-09-22T07:33:24.943" v="71" actId="14100"/>
      <pc:docMkLst>
        <pc:docMk/>
      </pc:docMkLst>
      <pc:sldChg chg="modSp mod">
        <pc:chgData name="전 채린" userId="1250b26413c18a69" providerId="LiveId" clId="{62C35069-B50E-44BD-BDE8-1E75EF44C1C9}" dt="2021-09-22T07:02:01.034" v="60"/>
        <pc:sldMkLst>
          <pc:docMk/>
          <pc:sldMk cId="0" sldId="257"/>
        </pc:sldMkLst>
        <pc:spChg chg="mod">
          <ac:chgData name="전 채린" userId="1250b26413c18a69" providerId="LiveId" clId="{62C35069-B50E-44BD-BDE8-1E75EF44C1C9}" dt="2021-09-22T07:02:01.034" v="60"/>
          <ac:spMkLst>
            <pc:docMk/>
            <pc:sldMk cId="0" sldId="257"/>
            <ac:spMk id="6" creationId="{00000000-0000-0000-0000-000000000000}"/>
          </ac:spMkLst>
        </pc:spChg>
      </pc:sldChg>
      <pc:sldChg chg="addSp modSp mod modAnim">
        <pc:chgData name="전 채린" userId="1250b26413c18a69" providerId="LiveId" clId="{62C35069-B50E-44BD-BDE8-1E75EF44C1C9}" dt="2021-09-22T07:32:23.757" v="68" actId="14100"/>
        <pc:sldMkLst>
          <pc:docMk/>
          <pc:sldMk cId="2743086340" sldId="322"/>
        </pc:sldMkLst>
        <pc:picChg chg="add mod">
          <ac:chgData name="전 채린" userId="1250b26413c18a69" providerId="LiveId" clId="{62C35069-B50E-44BD-BDE8-1E75EF44C1C9}" dt="2021-09-22T07:32:23.757" v="68" actId="14100"/>
          <ac:picMkLst>
            <pc:docMk/>
            <pc:sldMk cId="2743086340" sldId="322"/>
            <ac:picMk id="34" creationId="{EFD5E196-A730-4EAC-988D-2585638157DE}"/>
          </ac:picMkLst>
        </pc:picChg>
      </pc:sldChg>
      <pc:sldChg chg="addSp delSp modSp mod delAnim modAnim">
        <pc:chgData name="전 채린" userId="1250b26413c18a69" providerId="LiveId" clId="{62C35069-B50E-44BD-BDE8-1E75EF44C1C9}" dt="2021-09-22T07:33:24.943" v="71" actId="14100"/>
        <pc:sldMkLst>
          <pc:docMk/>
          <pc:sldMk cId="919694383" sldId="328"/>
        </pc:sldMkLst>
        <pc:picChg chg="add del mod">
          <ac:chgData name="전 채린" userId="1250b26413c18a69" providerId="LiveId" clId="{62C35069-B50E-44BD-BDE8-1E75EF44C1C9}" dt="2021-09-22T07:30:06.438" v="62" actId="21"/>
          <ac:picMkLst>
            <pc:docMk/>
            <pc:sldMk cId="919694383" sldId="328"/>
            <ac:picMk id="4" creationId="{DEBED410-20AD-46EF-AD8C-0BB72F3D22FE}"/>
          </ac:picMkLst>
        </pc:picChg>
        <pc:picChg chg="add del mod">
          <ac:chgData name="전 채린" userId="1250b26413c18a69" providerId="LiveId" clId="{62C35069-B50E-44BD-BDE8-1E75EF44C1C9}" dt="2021-09-22T07:32:54.161" v="69" actId="478"/>
          <ac:picMkLst>
            <pc:docMk/>
            <pc:sldMk cId="919694383" sldId="328"/>
            <ac:picMk id="5" creationId="{6CF9EE33-4005-4A3F-97CF-98451D7E32D1}"/>
          </ac:picMkLst>
        </pc:picChg>
        <pc:picChg chg="add mod">
          <ac:chgData name="전 채린" userId="1250b26413c18a69" providerId="LiveId" clId="{62C35069-B50E-44BD-BDE8-1E75EF44C1C9}" dt="2021-09-22T07:33:24.943" v="71" actId="14100"/>
          <ac:picMkLst>
            <pc:docMk/>
            <pc:sldMk cId="919694383" sldId="328"/>
            <ac:picMk id="6" creationId="{C888739A-91F9-4BC0-8013-DEE222B314F0}"/>
          </ac:picMkLst>
        </pc:picChg>
      </pc:sldChg>
      <pc:sldChg chg="modSp mod ord">
        <pc:chgData name="전 채린" userId="1250b26413c18a69" providerId="LiveId" clId="{62C35069-B50E-44BD-BDE8-1E75EF44C1C9}" dt="2021-09-22T07:01:08.829" v="18" actId="14100"/>
        <pc:sldMkLst>
          <pc:docMk/>
          <pc:sldMk cId="3361253685" sldId="329"/>
        </pc:sldMkLst>
        <pc:spChg chg="mod">
          <ac:chgData name="전 채린" userId="1250b26413c18a69" providerId="LiveId" clId="{62C35069-B50E-44BD-BDE8-1E75EF44C1C9}" dt="2021-09-22T07:01:08.829" v="18" actId="14100"/>
          <ac:spMkLst>
            <pc:docMk/>
            <pc:sldMk cId="3361253685" sldId="329"/>
            <ac:spMk id="34" creationId="{00000000-0000-0000-0000-000000000000}"/>
          </ac:spMkLst>
        </pc:spChg>
      </pc:sldChg>
      <pc:sldChg chg="modSp add mod">
        <pc:chgData name="전 채린" userId="1250b26413c18a69" providerId="LiveId" clId="{62C35069-B50E-44BD-BDE8-1E75EF44C1C9}" dt="2021-09-22T07:00:18.376" v="4" actId="14100"/>
        <pc:sldMkLst>
          <pc:docMk/>
          <pc:sldMk cId="1242289456" sldId="330"/>
        </pc:sldMkLst>
        <pc:spChg chg="mod">
          <ac:chgData name="전 채린" userId="1250b26413c18a69" providerId="LiveId" clId="{62C35069-B50E-44BD-BDE8-1E75EF44C1C9}" dt="2021-09-22T07:00:18.376" v="4" actId="14100"/>
          <ac:spMkLst>
            <pc:docMk/>
            <pc:sldMk cId="1242289456" sldId="330"/>
            <ac:spMk id="34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400" b="1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fld id="{AABCD59D-0A61-43AF-A693-988282B196D9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400" b="1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fld id="{AABCD59D-0A61-43AF-A693-988282B196D9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294043-E4A7-4AED-AF95-7630C9DA13A5}" type="datetimeFigureOut">
              <a:rPr lang="ko-KR" altLang="en-US" smtClean="0"/>
              <a:pPr/>
              <a:t>2021-09-22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B9A4A-FB84-4DFC-A2C5-A38D5D695F96}" type="slidenum">
              <a:rPr lang="ko-KR" altLang="en-US"/>
              <a:pPr/>
              <a:t>1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024063" y="1916832"/>
            <a:ext cx="8135937" cy="6778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latinLnBrk="1" hangingPunct="1">
              <a:defRPr/>
            </a:pPr>
            <a:r>
              <a:rPr lang="en-US" altLang="ko-KR" sz="3800" b="1" dirty="0" err="1">
                <a:latin typeface="+mn-ea"/>
              </a:rPr>
              <a:t>IoT</a:t>
            </a:r>
            <a:r>
              <a:rPr lang="ko-KR" altLang="en-US" sz="3800" b="1" dirty="0">
                <a:latin typeface="+mn-ea"/>
              </a:rPr>
              <a:t>프로그래밍 </a:t>
            </a:r>
            <a:r>
              <a:rPr lang="en-US" altLang="ko-KR" sz="3800" b="1" dirty="0">
                <a:latin typeface="+mn-ea"/>
              </a:rPr>
              <a:t>3</a:t>
            </a:r>
            <a:r>
              <a:rPr lang="ko-KR" altLang="en-US" sz="3800" b="1" dirty="0">
                <a:latin typeface="+mn-ea"/>
              </a:rPr>
              <a:t>주차 과제</a:t>
            </a:r>
            <a:endParaRPr lang="en-US" altLang="ko-KR" sz="3800" b="1" dirty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19536" y="3913892"/>
            <a:ext cx="8135937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latinLnBrk="1" hangingPunct="1">
              <a:defRPr/>
            </a:pPr>
            <a:r>
              <a:rPr lang="en-US" altLang="ko-KR" sz="2800" b="1" dirty="0">
                <a:latin typeface="+mn-ea"/>
              </a:rPr>
              <a:t>YA</a:t>
            </a:r>
            <a:r>
              <a:rPr lang="ko-KR" altLang="en-US" sz="2800" b="1" dirty="0">
                <a:latin typeface="+mn-ea"/>
              </a:rPr>
              <a:t>반  학번</a:t>
            </a:r>
            <a:r>
              <a:rPr lang="en-US" altLang="ko-KR" sz="2800" b="1" dirty="0">
                <a:latin typeface="+mn-ea"/>
              </a:rPr>
              <a:t>: 20202296    </a:t>
            </a:r>
            <a:r>
              <a:rPr lang="ko-KR" altLang="en-US" sz="2800" b="1" dirty="0">
                <a:latin typeface="+mn-ea"/>
              </a:rPr>
              <a:t>이름</a:t>
            </a:r>
            <a:r>
              <a:rPr lang="en-US" altLang="ko-KR" sz="2800" b="1" dirty="0">
                <a:latin typeface="+mn-ea"/>
              </a:rPr>
              <a:t>: </a:t>
            </a:r>
            <a:r>
              <a:rPr lang="ko-KR" altLang="en-US" sz="2800" b="1" dirty="0">
                <a:latin typeface="+mn-ea"/>
              </a:rPr>
              <a:t>전채린</a:t>
            </a:r>
            <a:endParaRPr lang="en-US" altLang="ko-KR" sz="2800" b="1" dirty="0">
              <a:latin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08F-91C6-4B0B-9387-85F829F35E08}" type="slidenum">
              <a:rPr lang="ko-KR" altLang="en-US"/>
              <a:pPr/>
              <a:t>2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>
            <a:off x="1992314" y="333376"/>
            <a:ext cx="81359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과제</a:t>
            </a:r>
            <a:r>
              <a:rPr lang="en-US" altLang="ko-KR" sz="2800" b="1" dirty="0">
                <a:solidFill>
                  <a:srgbClr val="0070C0"/>
                </a:solidFill>
                <a:latin typeface="+mn-ea"/>
                <a:ea typeface="+mn-ea"/>
              </a:rPr>
              <a:t>1 </a:t>
            </a:r>
            <a:r>
              <a:rPr lang="ko-KR" altLang="en-US" sz="2800" b="1" dirty="0" err="1">
                <a:solidFill>
                  <a:srgbClr val="0070C0"/>
                </a:solidFill>
                <a:latin typeface="+mn-ea"/>
                <a:ea typeface="+mn-ea"/>
              </a:rPr>
              <a:t>서보</a:t>
            </a: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 중심 맞추기 동영상</a:t>
            </a: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pic>
        <p:nvPicPr>
          <p:cNvPr id="34" name="V20210922_145347000_05BAF311-41D5-4210-BCB3-205A85A98ED2">
            <a:hlinkClick r:id="" action="ppaction://media"/>
            <a:extLst>
              <a:ext uri="{FF2B5EF4-FFF2-40B4-BE49-F238E27FC236}">
                <a16:creationId xmlns:a16="http://schemas.microsoft.com/office/drawing/2014/main" id="{EFD5E196-A730-4EAC-988D-2585638157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1"/>
            <a:ext cx="12192000" cy="600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08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43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08F-91C6-4B0B-9387-85F829F35E08}" type="slidenum">
              <a:rPr lang="ko-KR" altLang="en-US"/>
              <a:pPr/>
              <a:t>3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>
            <a:off x="1992314" y="333376"/>
            <a:ext cx="81359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과제</a:t>
            </a:r>
            <a:r>
              <a:rPr lang="en-US" altLang="ko-KR" sz="2800" b="1" dirty="0">
                <a:solidFill>
                  <a:srgbClr val="0070C0"/>
                </a:solidFill>
                <a:latin typeface="+mn-ea"/>
                <a:ea typeface="+mn-ea"/>
              </a:rPr>
              <a:t>2 </a:t>
            </a: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동작 영상</a:t>
            </a: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pic>
        <p:nvPicPr>
          <p:cNvPr id="6" name="V20210922_155822000_7A4ADA8C-7EF5-461B-A8E8-8D2B2EC87549">
            <a:hlinkClick r:id="" action="ppaction://media"/>
            <a:extLst>
              <a:ext uri="{FF2B5EF4-FFF2-40B4-BE49-F238E27FC236}">
                <a16:creationId xmlns:a16="http://schemas.microsoft.com/office/drawing/2014/main" id="{C888739A-91F9-4BC0-8013-DEE222B314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12192000" cy="600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9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08F-91C6-4B0B-9387-85F829F35E08}" type="slidenum">
              <a:rPr lang="ko-KR" altLang="en-US"/>
              <a:pPr/>
              <a:t>4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>
            <a:off x="1992314" y="333376"/>
            <a:ext cx="81359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과제</a:t>
            </a:r>
            <a:r>
              <a:rPr lang="en-US" altLang="ko-KR" sz="2800" b="1" dirty="0">
                <a:solidFill>
                  <a:srgbClr val="0070C0"/>
                </a:solidFill>
                <a:latin typeface="+mn-ea"/>
                <a:ea typeface="+mn-ea"/>
              </a:rPr>
              <a:t>2 </a:t>
            </a: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스케치</a:t>
            </a: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34" name="TextBox 4"/>
          <p:cNvSpPr txBox="1">
            <a:spLocks noChangeArrowheads="1"/>
          </p:cNvSpPr>
          <p:nvPr/>
        </p:nvSpPr>
        <p:spPr bwMode="auto">
          <a:xfrm>
            <a:off x="1677230" y="1196752"/>
            <a:ext cx="10514769" cy="3000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#include &lt;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Servo.h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&gt; // Include servo library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Servo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servoLeft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; // Declare left servo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Servo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servoRight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; // Declare right servo</a:t>
            </a:r>
          </a:p>
          <a:p>
            <a:pPr eaLnBrk="1" hangingPunct="1">
              <a:defRPr/>
            </a:pPr>
            <a:endParaRPr lang="en-US" altLang="ko-KR" sz="2100" b="1" dirty="0">
              <a:solidFill>
                <a:srgbClr val="0070C0"/>
              </a:solidFill>
              <a:latin typeface="+mn-ea"/>
              <a:ea typeface="+mn-ea"/>
            </a:endParaRP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void setup() // Built in initialization block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{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servoLeft.attach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(13); // Attach left signal to pin 13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servoRight.attach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(12); // Attach right signal to pin 12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servoLeft.writeMicroseconds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(1300); // 1.3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full speed clockwise</a:t>
            </a:r>
          </a:p>
        </p:txBody>
      </p:sp>
    </p:spTree>
    <p:extLst>
      <p:ext uri="{BB962C8B-B14F-4D97-AF65-F5344CB8AC3E}">
        <p14:creationId xmlns:p14="http://schemas.microsoft.com/office/powerpoint/2010/main" val="1242289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15508F-91C6-4B0B-9387-85F829F35E08}" type="slidenum">
              <a:rPr lang="ko-KR" altLang="en-US"/>
              <a:pPr/>
              <a:t>5</a:t>
            </a:fld>
            <a:endParaRPr lang="ko-KR" altLang="en-US"/>
          </a:p>
        </p:txBody>
      </p:sp>
      <p:sp>
        <p:nvSpPr>
          <p:cNvPr id="6147" name="TextBox 4"/>
          <p:cNvSpPr txBox="1">
            <a:spLocks noChangeArrowheads="1"/>
          </p:cNvSpPr>
          <p:nvPr/>
        </p:nvSpPr>
        <p:spPr bwMode="auto">
          <a:xfrm>
            <a:off x="1992314" y="333376"/>
            <a:ext cx="81359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과제</a:t>
            </a:r>
            <a:r>
              <a:rPr lang="en-US" altLang="ko-KR" sz="2800" b="1" dirty="0">
                <a:solidFill>
                  <a:srgbClr val="0070C0"/>
                </a:solidFill>
                <a:latin typeface="+mn-ea"/>
                <a:ea typeface="+mn-ea"/>
              </a:rPr>
              <a:t>2 </a:t>
            </a:r>
            <a:r>
              <a:rPr lang="ko-KR" altLang="en-US" sz="2800" b="1" dirty="0">
                <a:solidFill>
                  <a:srgbClr val="0070C0"/>
                </a:solidFill>
                <a:latin typeface="+mn-ea"/>
                <a:ea typeface="+mn-ea"/>
              </a:rPr>
              <a:t>스케치</a:t>
            </a:r>
          </a:p>
        </p:txBody>
      </p:sp>
      <p:sp>
        <p:nvSpPr>
          <p:cNvPr id="5427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7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8" name="Rectangle 6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89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0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7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8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299" name="Rectangle 4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0" name="Rectangle 3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1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2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3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4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54305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1" latinLnBrk="1" hangingPunct="1"/>
            <a:endParaRPr lang="ko-KR" altLang="en-US"/>
          </a:p>
        </p:txBody>
      </p:sp>
      <p:sp>
        <p:nvSpPr>
          <p:cNvPr id="34" name="TextBox 4"/>
          <p:cNvSpPr txBox="1">
            <a:spLocks noChangeArrowheads="1"/>
          </p:cNvSpPr>
          <p:nvPr/>
        </p:nvSpPr>
        <p:spPr bwMode="auto">
          <a:xfrm>
            <a:off x="1677230" y="1196752"/>
            <a:ext cx="10251418" cy="49398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servoRight.writeMicroseconds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(1700); // 1.7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full speed counterclockwise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delay(3000);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servoLeft.writeMicroseconds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(1500); // 1.5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stay still sig, pin 13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servoRight.writeMicroseconds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(1500); // 1.5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stay still sig, pin 13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delay(1000);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servoLeft.writeMicroseconds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(1700); // 1.7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full speed counterclockwise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servoRight.writeMicroseconds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(1300); // 1.3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full speed clockwise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delay(2000);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servoLeft.writeMicroseconds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(1500); // 1.5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stay still sig, pin 13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servoRight.writeMicroseconds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(1500); // 1.5 </a:t>
            </a:r>
            <a:r>
              <a:rPr lang="en-US" altLang="ko-KR" sz="2100" b="1" dirty="0" err="1">
                <a:solidFill>
                  <a:srgbClr val="0070C0"/>
                </a:solidFill>
                <a:latin typeface="+mn-ea"/>
                <a:ea typeface="+mn-ea"/>
              </a:rPr>
              <a:t>ms</a:t>
            </a: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 stay still sig, pin 13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}</a:t>
            </a:r>
          </a:p>
          <a:p>
            <a:pPr eaLnBrk="1" hangingPunct="1">
              <a:defRPr/>
            </a:pPr>
            <a:endParaRPr lang="en-US" altLang="ko-KR" sz="2100" b="1" dirty="0">
              <a:solidFill>
                <a:srgbClr val="0070C0"/>
              </a:solidFill>
              <a:latin typeface="+mn-ea"/>
              <a:ea typeface="+mn-ea"/>
            </a:endParaRP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void loop() // Main loop auto-repeats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{ // Empty, nothing needs repeating</a:t>
            </a:r>
          </a:p>
          <a:p>
            <a:pPr eaLnBrk="1" hangingPunct="1">
              <a:defRPr/>
            </a:pPr>
            <a:r>
              <a:rPr lang="en-US" altLang="ko-KR" sz="2100" b="1" dirty="0">
                <a:solidFill>
                  <a:srgbClr val="0070C0"/>
                </a:solidFill>
                <a:latin typeface="+mn-ea"/>
                <a:ea typeface="+mn-ea"/>
              </a:rPr>
              <a:t>}</a:t>
            </a:r>
            <a:endParaRPr lang="ko-KR" altLang="en-US" sz="2100" b="1" dirty="0">
              <a:solidFill>
                <a:srgbClr val="0070C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61253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243</Words>
  <Application>Microsoft Office PowerPoint</Application>
  <PresentationFormat>와이드스크린</PresentationFormat>
  <Paragraphs>35</Paragraphs>
  <Slides>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Hoon ki Kim</dc:creator>
  <cp:lastModifiedBy>전 채린</cp:lastModifiedBy>
  <cp:revision>91</cp:revision>
  <dcterms:created xsi:type="dcterms:W3CDTF">2016-03-11T09:06:07Z</dcterms:created>
  <dcterms:modified xsi:type="dcterms:W3CDTF">2021-09-22T07:33:48Z</dcterms:modified>
</cp:coreProperties>
</file>

<file path=docProps/thumbnail.jpeg>
</file>